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70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432" autoAdjust="0"/>
  </p:normalViewPr>
  <p:slideViewPr>
    <p:cSldViewPr>
      <p:cViewPr varScale="1">
        <p:scale>
          <a:sx n="109" d="100"/>
          <a:sy n="109" d="100"/>
        </p:scale>
        <p:origin x="-166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8B657-07BD-4261-8AC1-5B85003C8237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43903-1287-4254-831E-59D77FA751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8B657-07BD-4261-8AC1-5B85003C8237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43903-1287-4254-831E-59D77FA751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8B657-07BD-4261-8AC1-5B85003C8237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43903-1287-4254-831E-59D77FA751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8B657-07BD-4261-8AC1-5B85003C8237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43903-1287-4254-831E-59D77FA751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8B657-07BD-4261-8AC1-5B85003C8237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43903-1287-4254-831E-59D77FA751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8B657-07BD-4261-8AC1-5B85003C8237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43903-1287-4254-831E-59D77FA751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8B657-07BD-4261-8AC1-5B85003C8237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43903-1287-4254-831E-59D77FA751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8B657-07BD-4261-8AC1-5B85003C8237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43903-1287-4254-831E-59D77FA751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8B657-07BD-4261-8AC1-5B85003C8237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7143903-1287-4254-831E-59D77FA751E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8B657-07BD-4261-8AC1-5B85003C8237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43903-1287-4254-831E-59D77FA751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8B657-07BD-4261-8AC1-5B85003C8237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43903-1287-4254-831E-59D77FA751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528B657-07BD-4261-8AC1-5B85003C8237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7143903-1287-4254-831E-59D77FA751EA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792087"/>
          </a:xfrm>
        </p:spPr>
        <p:txBody>
          <a:bodyPr>
            <a:normAutofit fontScale="90000"/>
          </a:bodyPr>
          <a:lstStyle/>
          <a:p>
            <a:r>
              <a:rPr lang="ru-RU" i="1" dirty="0" smtClean="0">
                <a:latin typeface="Times New Roman" pitchFamily="18" charset="0"/>
              </a:rPr>
              <a:t>Уважаемые читатели!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1340768"/>
            <a:ext cx="7704856" cy="4298032"/>
          </a:xfrm>
        </p:spPr>
        <p:txBody>
          <a:bodyPr>
            <a:normAutofit fontScale="92500" lnSpcReduction="10000"/>
          </a:bodyPr>
          <a:lstStyle/>
          <a:p>
            <a:pPr algn="ctr">
              <a:lnSpc>
                <a:spcPct val="80000"/>
              </a:lnSpc>
            </a:pPr>
            <a:r>
              <a:rPr lang="ru-RU" b="1" i="1" dirty="0" smtClean="0">
                <a:latin typeface="Times New Roman" pitchFamily="18" charset="0"/>
              </a:rPr>
              <a:t>Библиотека ХТИ - филиала СФУ читальный зал № 3 представляет вашему вниманию обзор литературы по теме «Производство и менеджмент». </a:t>
            </a:r>
          </a:p>
          <a:p>
            <a:pPr algn="ctr">
              <a:lnSpc>
                <a:spcPct val="80000"/>
              </a:lnSpc>
            </a:pPr>
            <a:r>
              <a:rPr lang="ru-RU" b="1" i="1" dirty="0" smtClean="0">
                <a:latin typeface="Times New Roman" pitchFamily="18" charset="0"/>
              </a:rPr>
              <a:t>Представленный материал содержит  </a:t>
            </a:r>
            <a:r>
              <a:rPr lang="ru-RU" b="1" i="1" dirty="0" smtClean="0">
                <a:latin typeface="Times New Roman" pitchFamily="18" charset="0"/>
              </a:rPr>
              <a:t>1</a:t>
            </a:r>
            <a:r>
              <a:rPr lang="en-US" b="1" i="1" dirty="0" smtClean="0">
                <a:latin typeface="Times New Roman" pitchFamily="18" charset="0"/>
              </a:rPr>
              <a:t>4</a:t>
            </a:r>
            <a:r>
              <a:rPr lang="ru-RU" b="1" i="1" dirty="0" smtClean="0">
                <a:latin typeface="Times New Roman" pitchFamily="18" charset="0"/>
              </a:rPr>
              <a:t> </a:t>
            </a:r>
            <a:r>
              <a:rPr lang="ru-RU" b="1" i="1" dirty="0" smtClean="0">
                <a:latin typeface="Times New Roman" pitchFamily="18" charset="0"/>
              </a:rPr>
              <a:t>библиографических описаний документов.</a:t>
            </a:r>
          </a:p>
          <a:p>
            <a:pPr algn="ctr">
              <a:lnSpc>
                <a:spcPct val="80000"/>
              </a:lnSpc>
            </a:pPr>
            <a:r>
              <a:rPr lang="ru-RU" b="1" i="1" dirty="0" smtClean="0">
                <a:latin typeface="Times New Roman" pitchFamily="18" charset="0"/>
              </a:rPr>
              <a:t>Хронологический охват обзора с 2008 года по 2017 год.</a:t>
            </a:r>
          </a:p>
          <a:p>
            <a:pPr algn="ctr">
              <a:lnSpc>
                <a:spcPct val="80000"/>
              </a:lnSpc>
            </a:pPr>
            <a:r>
              <a:rPr lang="ru-RU" b="1" i="1" dirty="0" smtClean="0">
                <a:latin typeface="Times New Roman" pitchFamily="18" charset="0"/>
              </a:rPr>
              <a:t>Библиографическое описание составлено в соответствии с Межгосударственным стандартом ГОСТ 7.1-2003 «Библиографическая запись. Библиографическое описание. Общие требования и правила составления».</a:t>
            </a:r>
          </a:p>
          <a:p>
            <a:pPr algn="ctr">
              <a:lnSpc>
                <a:spcPct val="80000"/>
              </a:lnSpc>
            </a:pPr>
            <a:r>
              <a:rPr lang="ru-RU" b="1" i="1" dirty="0" smtClean="0">
                <a:latin typeface="Times New Roman" pitchFamily="18" charset="0"/>
              </a:rPr>
              <a:t> 	Представленную литературу вы сможете получить,  посетив читальный зал № 3 библиотеки </a:t>
            </a:r>
            <a:r>
              <a:rPr lang="ru-RU" b="1" i="1" dirty="0" err="1" smtClean="0">
                <a:latin typeface="Times New Roman" pitchFamily="18" charset="0"/>
              </a:rPr>
              <a:t>ХТИ-филиала</a:t>
            </a:r>
            <a:r>
              <a:rPr lang="ru-RU" b="1" i="1" dirty="0" smtClean="0">
                <a:latin typeface="Times New Roman" pitchFamily="18" charset="0"/>
              </a:rPr>
              <a:t> СФУ, в корпусе «Б» по адресу: ул. Комарова, 15 (4 этаж), аудитория № 418</a:t>
            </a:r>
          </a:p>
          <a:p>
            <a:pPr algn="ctr">
              <a:lnSpc>
                <a:spcPct val="80000"/>
              </a:lnSpc>
            </a:pPr>
            <a:endParaRPr lang="ru-RU" i="1" dirty="0" smtClean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980728"/>
            <a:ext cx="2808312" cy="432048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03848" y="764704"/>
            <a:ext cx="5482952" cy="4752529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65.291.57-21</a:t>
            </a:r>
          </a:p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Г 55</a:t>
            </a:r>
          </a:p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7200" dirty="0" err="1" smtClean="0">
                <a:latin typeface="Times New Roman" pitchFamily="18" charset="0"/>
                <a:cs typeface="Times New Roman" pitchFamily="18" charset="0"/>
              </a:rPr>
              <a:t>Глухов</a:t>
            </a: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 , В.В. </a:t>
            </a:r>
          </a:p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Производственный менеджмент. Анатомия резервов. </a:t>
            </a:r>
            <a:r>
              <a:rPr lang="ru-RU" sz="7200" dirty="0" err="1" smtClean="0">
                <a:latin typeface="Times New Roman" pitchFamily="18" charset="0"/>
                <a:cs typeface="Times New Roman" pitchFamily="18" charset="0"/>
              </a:rPr>
              <a:t>Lean</a:t>
            </a: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dirty="0" err="1" smtClean="0">
                <a:latin typeface="Times New Roman" pitchFamily="18" charset="0"/>
                <a:cs typeface="Times New Roman" pitchFamily="18" charset="0"/>
              </a:rPr>
              <a:t>production</a:t>
            </a: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 : учебное пособие / В. В. </a:t>
            </a:r>
            <a:r>
              <a:rPr lang="ru-RU" sz="7200" dirty="0" err="1" smtClean="0">
                <a:latin typeface="Times New Roman" pitchFamily="18" charset="0"/>
                <a:cs typeface="Times New Roman" pitchFamily="18" charset="0"/>
              </a:rPr>
              <a:t>Глухов</a:t>
            </a: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 , Е. С. Балашова. - СПб. : Лань, 2008. - 352 с. - (Учебники для вузов. Специальная литература)</a:t>
            </a:r>
          </a:p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 Аннотация:</a:t>
            </a:r>
            <a:endParaRPr lang="en-US" sz="7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 Подробно излагаются основные теоретико-методологические и методические вопросы производственного менеджмента, в том числе основные понятия, концепции и методы. Особое внимание уделено вопросам непрерывного совершенствования производственной системы предприятия. </a:t>
            </a:r>
            <a:endParaRPr lang="en-US" sz="7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Экземпляры: всего:85 - №3(85)</a:t>
            </a:r>
          </a:p>
          <a:p>
            <a:pPr>
              <a:buNone/>
            </a:pPr>
            <a:r>
              <a:rPr lang="ru-RU" dirty="0" smtClean="0"/>
              <a:t>   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student.STUD\Desktop\35628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80728"/>
            <a:ext cx="2808312" cy="43204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980728"/>
            <a:ext cx="2736304" cy="446449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03848" y="1052737"/>
            <a:ext cx="5482952" cy="4464496"/>
          </a:xfrm>
        </p:spPr>
        <p:txBody>
          <a:bodyPr>
            <a:normAutofit fontScale="32500" lnSpcReduction="20000"/>
          </a:bodyPr>
          <a:lstStyle/>
          <a:p>
            <a:r>
              <a:rPr lang="ru-RU" sz="5500" dirty="0" smtClean="0">
                <a:latin typeface="Times New Roman" pitchFamily="18" charset="0"/>
                <a:cs typeface="Times New Roman" pitchFamily="18" charset="0"/>
              </a:rPr>
              <a:t>65.291.8я73</a:t>
            </a:r>
          </a:p>
          <a:p>
            <a:r>
              <a:rPr lang="ru-RU" sz="5500" dirty="0" smtClean="0">
                <a:latin typeface="Times New Roman" pitchFamily="18" charset="0"/>
                <a:cs typeface="Times New Roman" pitchFamily="18" charset="0"/>
              </a:rPr>
              <a:t>К 26</a:t>
            </a:r>
          </a:p>
          <a:p>
            <a:r>
              <a:rPr lang="ru-RU" sz="5500" dirty="0" smtClean="0">
                <a:latin typeface="Times New Roman" pitchFamily="18" charset="0"/>
                <a:cs typeface="Times New Roman" pitchFamily="18" charset="0"/>
              </a:rPr>
              <a:t> Карпов, Э. А. </a:t>
            </a:r>
          </a:p>
          <a:p>
            <a:r>
              <a:rPr lang="ru-RU" sz="5500" dirty="0" smtClean="0">
                <a:latin typeface="Times New Roman" pitchFamily="18" charset="0"/>
                <a:cs typeface="Times New Roman" pitchFamily="18" charset="0"/>
              </a:rPr>
              <a:t>Организация производства и менеджмент : учебное пособие.; </a:t>
            </a:r>
            <a:r>
              <a:rPr lang="ru-RU" sz="5500" dirty="0" err="1" smtClean="0">
                <a:latin typeface="Times New Roman" pitchFamily="18" charset="0"/>
                <a:cs typeface="Times New Roman" pitchFamily="18" charset="0"/>
              </a:rPr>
              <a:t>допущеноМО</a:t>
            </a:r>
            <a:r>
              <a:rPr lang="ru-RU" sz="5500" dirty="0" smtClean="0">
                <a:latin typeface="Times New Roman" pitchFamily="18" charset="0"/>
                <a:cs typeface="Times New Roman" pitchFamily="18" charset="0"/>
              </a:rPr>
              <a:t> РФ / Э. А. Карпов. - Старый Оскол : ТНТ, 2011. - 768 с.</a:t>
            </a:r>
          </a:p>
          <a:p>
            <a:r>
              <a:rPr lang="ru-RU" sz="5500" dirty="0" smtClean="0">
                <a:latin typeface="Times New Roman" pitchFamily="18" charset="0"/>
                <a:cs typeface="Times New Roman" pitchFamily="18" charset="0"/>
              </a:rPr>
              <a:t> Аннотация: </a:t>
            </a:r>
          </a:p>
          <a:p>
            <a:r>
              <a:rPr lang="ru-RU" sz="5500" dirty="0" smtClean="0">
                <a:latin typeface="Times New Roman" pitchFamily="18" charset="0"/>
                <a:cs typeface="Times New Roman" pitchFamily="18" charset="0"/>
              </a:rPr>
              <a:t>Изложены основы функционирования предприятия как основного субъекта рыночной экономики. Изложены основы функционирования предприятия как основного субъекта рыночной экономики.</a:t>
            </a:r>
          </a:p>
          <a:p>
            <a:r>
              <a:rPr lang="ru-RU" sz="5500" dirty="0" smtClean="0">
                <a:latin typeface="Times New Roman" pitchFamily="18" charset="0"/>
                <a:cs typeface="Times New Roman" pitchFamily="18" charset="0"/>
              </a:rPr>
              <a:t> Экземпляры: всего:25 - №3(20), </a:t>
            </a:r>
            <a:r>
              <a:rPr lang="ru-RU" sz="55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5500" dirty="0" smtClean="0">
                <a:latin typeface="Times New Roman" pitchFamily="18" charset="0"/>
                <a:cs typeface="Times New Roman" pitchFamily="18" charset="0"/>
              </a:rPr>
              <a:t> №1(5) </a:t>
            </a:r>
            <a:r>
              <a:rPr lang="ru-RU" dirty="0" smtClean="0"/>
              <a:t>  </a:t>
            </a:r>
          </a:p>
          <a:p>
            <a:endParaRPr lang="ru-RU" dirty="0"/>
          </a:p>
        </p:txBody>
      </p:sp>
      <p:pic>
        <p:nvPicPr>
          <p:cNvPr id="13314" name="Picture 2" descr="C:\Users\student.STUD\Desktop\746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80728"/>
            <a:ext cx="2736304" cy="44644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908720"/>
            <a:ext cx="2808312" cy="439248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75856" y="980728"/>
            <a:ext cx="5410944" cy="4608512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65.291.8-21я73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 88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Кудрявцев, Е. М. 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Организация планирования и управление предприятием : учебник.;  / Е. М. Кудрявцев. - М. : АСВ, 2011. - 416 с.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Аннотация: 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Излагается научная дисциплина "Организация планирования и управление предприятием", которая представляет собой систему знаний для эффективного решения широкого круга задач организации, планирования и управления предприятием. 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Экземпляры: всего:23 -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№2(1),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.(7), №3(15)   </a:t>
            </a:r>
          </a:p>
          <a:p>
            <a:endParaRPr lang="ru-RU" dirty="0"/>
          </a:p>
        </p:txBody>
      </p:sp>
      <p:pic>
        <p:nvPicPr>
          <p:cNvPr id="2050" name="Picture 2" descr="C:\Users\student.STUD\Desktop\21547124.cover_3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908720"/>
            <a:ext cx="2808312" cy="43924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700808"/>
            <a:ext cx="1584176" cy="201622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03848" y="908719"/>
            <a:ext cx="5482952" cy="4752529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65.291.592-21я73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 63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Николайчук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В. Е. 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Логистический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менеджмент : учебник / В. Е.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Николайчук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- 2-е изд. - М. : "Дашков и К", 2010. - 980 с.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Аннотация: 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Систематизированно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изложены теоретические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оснвы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управления материальными, информационными, денежными и иными потоками в сферах обращения и производства. Особое внимание уделяется вопросам формирования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логистических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систем на макро- 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микроуровнях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методологическим аспектам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логистического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менеджмента на различных этапах воспроизводственного процесса.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Экземпляры: всего:12 - №3(12)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3074" name="Picture 2" descr="C:\Users\student.STUD\Desktop\Logisticheskij_menedzhme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764704"/>
            <a:ext cx="2808312" cy="46085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764704"/>
            <a:ext cx="2736304" cy="453650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03848" y="764705"/>
            <a:ext cx="5482952" cy="4752527"/>
          </a:xfrm>
        </p:spPr>
        <p:txBody>
          <a:bodyPr>
            <a:normAutofit fontScale="92500" lnSpcReduction="10000"/>
          </a:bodyPr>
          <a:lstStyle/>
          <a:p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65.291.8я73</a:t>
            </a:r>
          </a:p>
          <a:p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Н 73</a:t>
            </a:r>
          </a:p>
          <a:p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 Новиков, Н. И. </a:t>
            </a:r>
          </a:p>
          <a:p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Организация производства на предприятии : учебник / Н. И. Новиков, В. А.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Быстров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; ред. Н. И. Новиков. - Старый Оскол : ТНТ, 2017. - 576 с.</a:t>
            </a:r>
          </a:p>
          <a:p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Аннотация: </a:t>
            </a:r>
          </a:p>
          <a:p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В учебнике освещаются вопросы организации и обслуживания производственного процесса и поточных линий на предприятии, научной организации и нормирования труда. </a:t>
            </a:r>
          </a:p>
          <a:p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Экземпляры: всего:15 -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№1(2),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№2(2), №3(11)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1026" name="Picture 2" descr="C:\Users\student.STUD\Desktop\8830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764704"/>
            <a:ext cx="2880320" cy="46085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980728"/>
            <a:ext cx="2808312" cy="446449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03848" y="1052736"/>
            <a:ext cx="5482952" cy="4608512"/>
          </a:xfrm>
        </p:spPr>
        <p:txBody>
          <a:bodyPr>
            <a:normAutofit fontScale="25000" lnSpcReduction="20000"/>
          </a:bodyPr>
          <a:lstStyle/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65.291.231-21я73</a:t>
            </a:r>
          </a:p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О-60</a:t>
            </a:r>
          </a:p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 Операционный менеджмент для бакалавров : учебник для вузов. Стандарт третьего поколения.; допущено Советом учебно-методического объединения в области менеджмента / С. Э. Пивоваров [и др.]. - СПб. : Питер, 2011. - 544 с. - (Учебник для вузов)</a:t>
            </a:r>
          </a:p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 Аннотация: Подробно рассмотрены такие вопросы, как исторические аспекты и перспективы развития операционного менеджмента, планирование операционной системы и производственных мощностей организации, моделирование и прогнозирование спроса, формирование операционной системы предприятия и многое другое.</a:t>
            </a:r>
          </a:p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  Экземпляры: всего:17 - №3(17)</a:t>
            </a:r>
          </a:p>
          <a:p>
            <a:pPr>
              <a:buNone/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4098" name="Picture 2" descr="C:\Users\student.STUD\Desktop\15199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80728"/>
            <a:ext cx="2811016" cy="44644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980728"/>
            <a:ext cx="2736304" cy="446449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31840" y="1052735"/>
            <a:ext cx="5554960" cy="4536505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65.291.8-21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О-64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Организация производства и управление предприятием : учебник.; допущено МО РФ / ред. О. Г. Туровец. - 3-е изд. - М. : ИНФРА-М, 2011. - 506 с. - (Высшее образование)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Аннотация: 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Содержится систематизированный минимум научных знаний, излагаются понятия, функции и методы организации процессов производства и управления в низовом звене народного хозяйства.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Экземпляры: всего:5 - №3(3),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№1(2) </a:t>
            </a: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5122" name="Picture 2" descr="C:\Users\student.STUD\Desktop\9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80728"/>
            <a:ext cx="2736304" cy="43924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908720"/>
            <a:ext cx="2808312" cy="432048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03848" y="980727"/>
            <a:ext cx="5482952" cy="4536505"/>
          </a:xfrm>
        </p:spPr>
        <p:txBody>
          <a:bodyPr>
            <a:normAutofit fontScale="25000" lnSpcReduction="20000"/>
          </a:bodyPr>
          <a:lstStyle/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65.298.8я73</a:t>
            </a:r>
          </a:p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П 27</a:t>
            </a:r>
          </a:p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7200" dirty="0" err="1" smtClean="0">
                <a:latin typeface="Times New Roman" pitchFamily="18" charset="0"/>
                <a:cs typeface="Times New Roman" pitchFamily="18" charset="0"/>
              </a:rPr>
              <a:t>Переверзев</a:t>
            </a: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, М. П. </a:t>
            </a:r>
          </a:p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Организация производства на промышленных предприятиях : учебное пособие.; допущено УМО по направлению педагогического образования / М. П. </a:t>
            </a:r>
            <a:r>
              <a:rPr lang="ru-RU" sz="7200" dirty="0" err="1" smtClean="0">
                <a:latin typeface="Times New Roman" pitchFamily="18" charset="0"/>
                <a:cs typeface="Times New Roman" pitchFamily="18" charset="0"/>
              </a:rPr>
              <a:t>Переверзев</a:t>
            </a: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, С. И. </a:t>
            </a:r>
            <a:r>
              <a:rPr lang="ru-RU" sz="7200" dirty="0" err="1" smtClean="0">
                <a:latin typeface="Times New Roman" pitchFamily="18" charset="0"/>
                <a:cs typeface="Times New Roman" pitchFamily="18" charset="0"/>
              </a:rPr>
              <a:t>Логвинов</a:t>
            </a: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, С. С. </a:t>
            </a:r>
            <a:r>
              <a:rPr lang="ru-RU" sz="7200" dirty="0" err="1" smtClean="0">
                <a:latin typeface="Times New Roman" pitchFamily="18" charset="0"/>
                <a:cs typeface="Times New Roman" pitchFamily="18" charset="0"/>
              </a:rPr>
              <a:t>Логвинов</a:t>
            </a: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. - М. : ИНФРА-М, 2012. - 332 с. - (Высшее образование)</a:t>
            </a:r>
          </a:p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 Аннотация: </a:t>
            </a:r>
          </a:p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Рассматриваются новые формы организации и планирования производства, обоснование принятия решений при организации производства, эргономическом обеспечении подготовки производства, внедрении системы производственного менеджмента в практику управления предприятием.</a:t>
            </a:r>
          </a:p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Экземпляры: всего:5 - №3(5)  </a:t>
            </a:r>
          </a:p>
          <a:p>
            <a:pPr>
              <a:buNone/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6146" name="Picture 2" descr="C:\Users\student.STUD\Desktop\24655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08720"/>
            <a:ext cx="2808312" cy="43204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980728"/>
            <a:ext cx="2808312" cy="439248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03848" y="1052736"/>
            <a:ext cx="5482952" cy="4536504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65.290.2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 80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Производственный менеджмент. Теория и практика : учебник для бакалавров / И. Н. Иванов и др.; под ред. И. Н. Иванова. - М. :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Юрайт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2015. - 574 с. - (Бакалавр. Углубленный курс)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Аннотация: 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Освещены теоретические и практические аспекты организации и управления производством.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Экземпляры: всего:15 - №3(15)  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7170" name="Picture 2" descr="C:\Users\student.STUD\Desktop\cov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80728"/>
            <a:ext cx="2808312" cy="43924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908720"/>
            <a:ext cx="2736304" cy="439248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31840" y="908720"/>
            <a:ext cx="5554960" cy="4608512"/>
          </a:xfrm>
        </p:spPr>
        <p:txBody>
          <a:bodyPr>
            <a:normAutofit fontScale="25000" lnSpcReduction="20000"/>
          </a:bodyPr>
          <a:lstStyle/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65.291.807я73</a:t>
            </a:r>
          </a:p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С 17</a:t>
            </a:r>
          </a:p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 Самойлович, В. Г. </a:t>
            </a:r>
          </a:p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Организация производства и менеджмент : учебник.; допущено УМО по образованию в области транспортных машин / В. Г. Самойлович. - М. : Академия, 2008. - 336 с. - ("Высшее профессиональное образование")</a:t>
            </a:r>
          </a:p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 Аннотация: </a:t>
            </a:r>
          </a:p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Рассмотрены теоретические и методические основы организации производства подъемно- транспортных, строительных, дорожных машин и оборудования; организация и планирование инвестиционной деятельности; организации производственных процессов и вспомогательных производств, основы современного менеджмента и планирования деятельности предприятия.</a:t>
            </a:r>
          </a:p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Экземпляры: всего:16 - №3(16)  </a:t>
            </a:r>
          </a:p>
          <a:p>
            <a:pPr>
              <a:buNone/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/>
          </a:p>
        </p:txBody>
      </p:sp>
      <p:pic>
        <p:nvPicPr>
          <p:cNvPr id="8194" name="Picture 2" descr="C:\Users\student.STUD\Desktop\V._G._Samojlovich__Organizatsiya_proizvodstva_i_menedzhme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08720"/>
            <a:ext cx="2736304" cy="43924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908720"/>
            <a:ext cx="2736304" cy="460851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03848" y="980728"/>
            <a:ext cx="5482952" cy="4680520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65.291.213я73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 83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Стратегический менеджмент : учебник.; рекомендовано УМО вузов России по образованию в области менеджмента / ред. А. Н. Петров. - 2-е изд. - СПб. : Питер, 2010. - 496 с. - (Учебник для вузов)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Аннотация: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Предложена авторская трактовка изложения теоретических вопросов и практических проблем стратегического управления предприятием. Дается анализ современных подходов к различным проблемам стратегического менеджмента, включая процессы стратегического планирования и реализации стратегии.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Экземпляры: всего:17 - №3(17)  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9218" name="Picture 2" descr="C:\Users\student.STUD\Desktop\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08720"/>
            <a:ext cx="2736304" cy="46085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908720"/>
            <a:ext cx="2736304" cy="460851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03848" y="908721"/>
            <a:ext cx="5482952" cy="4608512"/>
          </a:xfrm>
        </p:spPr>
        <p:txBody>
          <a:bodyPr>
            <a:normAutofit fontScale="25000" lnSpcReduction="20000"/>
          </a:bodyPr>
          <a:lstStyle/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65.291.8я73</a:t>
            </a:r>
          </a:p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 Т 33</a:t>
            </a:r>
          </a:p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 Теория организации. Организация производства : интегрированное учебное пособие / ред. А. П. </a:t>
            </a:r>
            <a:r>
              <a:rPr lang="ru-RU" sz="7200" dirty="0" err="1" smtClean="0">
                <a:latin typeface="Times New Roman" pitchFamily="18" charset="0"/>
                <a:cs typeface="Times New Roman" pitchFamily="18" charset="0"/>
              </a:rPr>
              <a:t>Агарков</a:t>
            </a: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. - М. : "Дашков и К", 2012. - 272 с.</a:t>
            </a:r>
          </a:p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 Аннотация: </a:t>
            </a:r>
          </a:p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Рассматриваются вопросы теории организации, организации производства, менеджмента предприятия на единой методологической основе. Изложены основные законы, принципы и методы организационной деятельности; проектирование организационных систем и структур; а также практические вопросы организации производства как основы менеджмента, создания организационно-экономических систем (ОЭС)</a:t>
            </a:r>
          </a:p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Экземпляры: всего:15 - №3(15)  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0242" name="Picture 2" descr="C:\Users\student.STUD\Desktop\10107155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08720"/>
            <a:ext cx="2952328" cy="46085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908720"/>
            <a:ext cx="2808312" cy="460851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75856" y="980727"/>
            <a:ext cx="5410944" cy="4536505"/>
          </a:xfrm>
        </p:spPr>
        <p:txBody>
          <a:bodyPr>
            <a:normAutofit fontScale="25000" lnSpcReduction="20000"/>
          </a:bodyPr>
          <a:lstStyle/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65.290-21я73</a:t>
            </a:r>
          </a:p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 Ф 27</a:t>
            </a:r>
          </a:p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7200" dirty="0" err="1" smtClean="0">
                <a:latin typeface="Times New Roman" pitchFamily="18" charset="0"/>
                <a:cs typeface="Times New Roman" pitchFamily="18" charset="0"/>
              </a:rPr>
              <a:t>Фатхутдинов</a:t>
            </a: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, Р. А. </a:t>
            </a:r>
          </a:p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Производственный менеджмент. Краткий курс : учебник. ;  рекомендовано Мин. образования РФ / Р. А. </a:t>
            </a:r>
            <a:r>
              <a:rPr lang="ru-RU" sz="7200" dirty="0" err="1" smtClean="0">
                <a:latin typeface="Times New Roman" pitchFamily="18" charset="0"/>
                <a:cs typeface="Times New Roman" pitchFamily="18" charset="0"/>
              </a:rPr>
              <a:t>Фатхутдинов</a:t>
            </a: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. - 6-е изд. - СПб. : Питер, 2011. - 283 с. : ил. - (Учебник для вузов)</a:t>
            </a:r>
          </a:p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 Аннотация: </a:t>
            </a:r>
          </a:p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Рассматриваются все составляющие производственного менеджмента: планирование производства; инновационная деятельность; тактический маркетинг; управление качеством, ресурсосбережением, финансами и персоналом; организация обеспечивающего, основного и вспомогательного производства, а также сервиса потребителей.</a:t>
            </a:r>
          </a:p>
          <a:p>
            <a:endParaRPr lang="ru-RU" sz="7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 Экземпляры: всего:17 - №3(17)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11266" name="Picture 2" descr="C:\Users\student.STUD\Desktop\7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08720"/>
            <a:ext cx="2808312" cy="46085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836712"/>
            <a:ext cx="2952328" cy="453650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47864" y="908719"/>
            <a:ext cx="5338936" cy="4464497"/>
          </a:xfrm>
        </p:spPr>
        <p:txBody>
          <a:bodyPr>
            <a:normAutofit fontScale="47500" lnSpcReduction="20000"/>
          </a:bodyPr>
          <a:lstStyle/>
          <a:p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65.291.213я73</a:t>
            </a:r>
          </a:p>
          <a:p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 Ф 76</a:t>
            </a:r>
          </a:p>
          <a:p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 Фомичев, А. Н. </a:t>
            </a:r>
          </a:p>
          <a:p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Стратегический менеджмент : учебник.; рекомендовано ГОУ ВПО "Государственный университет управления" / А. Н. Фомичев. - М. : "Дашков и К", 2010. - 468 с.</a:t>
            </a:r>
          </a:p>
          <a:p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 Аннотация: </a:t>
            </a:r>
          </a:p>
          <a:p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Комплексно исследованы основные вопросы теории, методологии и практики стратегического менеджмента, предложены возможные варианты их решения, обозначены перспективы развития стратегического управления хозяйственными организациями в современных социально - экономических условиях.</a:t>
            </a:r>
          </a:p>
          <a:p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Экземпляры: всего:12 - №3(12)  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2290" name="Picture 2" descr="C:\Users\student.STUD\Desktop\765_150m3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836712"/>
            <a:ext cx="2952328" cy="45365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190</TotalTime>
  <Words>112</Words>
  <Application>Microsoft Office PowerPoint</Application>
  <PresentationFormat>Экран (4:3)</PresentationFormat>
  <Paragraphs>122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Поток</vt:lpstr>
      <vt:lpstr>Уважаемые читатели!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Уважаемые читатели!</dc:title>
  <dc:creator>student</dc:creator>
  <cp:lastModifiedBy>student</cp:lastModifiedBy>
  <cp:revision>17</cp:revision>
  <dcterms:created xsi:type="dcterms:W3CDTF">2018-04-11T02:55:22Z</dcterms:created>
  <dcterms:modified xsi:type="dcterms:W3CDTF">2018-04-12T02:23:19Z</dcterms:modified>
</cp:coreProperties>
</file>